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40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35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79963"/>
            <a:ext cx="9144000" cy="1413163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+mn-lt"/>
              </a:rPr>
              <a:t> </a:t>
            </a:r>
            <a:r>
              <a:rPr lang="uk-UA" sz="6000" b="1" dirty="0" smtClean="0">
                <a:latin typeface="+mn-lt"/>
              </a:rPr>
              <a:t>Пори року</a:t>
            </a:r>
            <a:endParaRPr lang="ru-RU" sz="6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383287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rina-kozlova.ucoz.ru/_ph/1/9359627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35" y="0"/>
            <a:ext cx="9133465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itd3.mycdn.me/image?id=837645191379&amp;t=20&amp;plc=WEB&amp;tkn=*KBUmKK2ReW-FxWhHGUcRI3VWV4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s://avatars.mds.yandex.net/get-pdb/985790/411740e9-2545-43be-a99e-50fadad8d659/ori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9674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stihi.ru/pics/2016/04/23/90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6388" name="Picture 4" descr="http://www.stihi.ru/pics/2017/03/06/20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0510" y="871826"/>
            <a:ext cx="3308689" cy="358933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www.sunhome.ru/i/wallpapers/39/oboi-skachat-foto-vesna.or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ru.gamintwo.ru/pic/201304/1920x1200/setwalls.ru-118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083" y="0"/>
            <a:ext cx="9155083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skychild.ru/uploads/posts/2012-02/1329995617_1301557782_2011-03-31_1144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55963"/>
            <a:ext cx="9144000" cy="501534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avatars.mds.yandex.net/get-pdb/49816/173795992-ptitsy-vesnoi-20-tys-izobrazhenii-naideno-v-iandeks-kartinkakh-1461869896.27/s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371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im0-tub-ua.yandex.net/i?id=f44f05c3211453d15922ad38e45172e6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2649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vidpoviday.com/wp-content/uploads/2016/03/eb2ff0f8655cbd6582e16461591e6ba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25" y="1"/>
            <a:ext cx="913407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s://avatars.mds.yandex.net/get-pdb/985790/411740e9-2545-43be-a99e-50fadad8d659/ori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9674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getbg.net/upload/full/6/158936_lug_nebo_doroga_les_leto_1600x1200_(www.GetBg.net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cdn2.greatfon.com/uploads/picture/981/257/257981/picture-257981.jpg?width=5049&amp;height=3532&amp;crop=tr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static.hdw.eweb4.com/media/wallpapers_dl/1/130/1299591-colorful-flow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0510" y="3117273"/>
            <a:ext cx="5430982" cy="3394364"/>
          </a:xfrm>
          <a:prstGeom prst="rect">
            <a:avLst/>
          </a:prstGeom>
          <a:noFill/>
        </p:spPr>
      </p:pic>
      <p:pic>
        <p:nvPicPr>
          <p:cNvPr id="28676" name="Picture 4" descr="http://s1.1zoom.me/big3/386/Berry_Strawberry_Cherry_4977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364" y="0"/>
            <a:ext cx="4585855" cy="3047080"/>
          </a:xfrm>
          <a:prstGeom prst="rect">
            <a:avLst/>
          </a:prstGeom>
          <a:noFill/>
        </p:spPr>
      </p:pic>
      <p:pic>
        <p:nvPicPr>
          <p:cNvPr id="28678" name="Picture 6" descr="http://rivne1.tv/pics2/1606/i0666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4043" y="623454"/>
            <a:ext cx="4499957" cy="2812473"/>
          </a:xfrm>
          <a:prstGeom prst="rect">
            <a:avLst/>
          </a:prstGeom>
          <a:noFill/>
        </p:spPr>
      </p:pic>
      <p:pic>
        <p:nvPicPr>
          <p:cNvPr id="28680" name="Picture 8" descr="https://www.eurolab.md/wp-content/uploads/2016/05/let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4182" y="3075707"/>
            <a:ext cx="4794541" cy="28767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s://avatars.mds.yandex.net/get-pdb/985790/411740e9-2545-43be-a99e-50fadad8d659/ori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9674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1.bp.blogspot.com/-xwqSLR9ds64/WfIaDTQxOwI/AAAAAAAAAYQ/1_AEt5xzD38YR1swHTpmXPLehuxIRSlPgCLcBGAs/s1600/imag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0541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s1-ssl.dmcdn.net/KFtp3/1280x720-VG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" y="1"/>
            <a:ext cx="91186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typical-moscow.ru/wp-content/uploads/2017/09/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32916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www.1zoom.ru/big2/783/289821-Sep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cdn01.ru/files/users/images/74/4c/744cacc5d0a5cb971a985133eb3ffc9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4797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s://avatars.mds.yandex.net/get-pdb/985790/411740e9-2545-43be-a99e-50fadad8d659/ori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9674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cdn.wallaps.com/wallpapers/150000/1416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 descr="https://blog.allo.ua/wp-content/uploads/Zima-blizko-Vybiraem-sanki-dlya-detej-Foto-2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2" name="AutoShape 4" descr="https://blog.allo.ua/wp-content/uploads/Zima-blizko-Vybiraem-sanki-dlya-detej-Foto-2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4" name="AutoShape 6" descr="https://blog.allo.ua/wp-content/uploads/Zima-blizko-Vybiraem-sanki-dlya-detej-Foto-2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6" name="Picture 8" descr="http://blog.nils.ru/wp-content/uploads/2018/02/584a4b53-895e-a57a-895e-a534b1023055.photo_.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9111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avatars.mds.yandex.net/get-pdb/812271/2c86c834-7546-4a4c-b44b-9216a6fb8135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sovetclub.ru/tim/1b05b117333bd58f5f2d11e719f6bd27/7-truskave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stendall.com/images/super/22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90143" y="2036618"/>
            <a:ext cx="7886700" cy="1320512"/>
          </a:xfrm>
        </p:spPr>
        <p:txBody>
          <a:bodyPr/>
          <a:lstStyle/>
          <a:p>
            <a:pPr algn="ctr"/>
            <a:r>
              <a:rPr lang="uk-UA" b="1" dirty="0" smtClean="0"/>
              <a:t>Дякуємо за увагу!</a:t>
            </a: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583382" y="3796146"/>
            <a:ext cx="2927206" cy="2293506"/>
          </a:xfrm>
        </p:spPr>
        <p:txBody>
          <a:bodyPr>
            <a:noAutofit/>
          </a:bodyPr>
          <a:lstStyle/>
          <a:p>
            <a:pPr algn="r"/>
            <a:r>
              <a:rPr lang="uk-UA" sz="2400" dirty="0" smtClean="0">
                <a:solidFill>
                  <a:schemeClr val="tx1"/>
                </a:solidFill>
              </a:rPr>
              <a:t>Виконали:</a:t>
            </a:r>
          </a:p>
          <a:p>
            <a:pPr algn="r"/>
            <a:r>
              <a:rPr lang="uk-UA" sz="2400" dirty="0" smtClean="0">
                <a:solidFill>
                  <a:schemeClr val="tx1"/>
                </a:solidFill>
              </a:rPr>
              <a:t>Скороход О.</a:t>
            </a:r>
          </a:p>
          <a:p>
            <a:pPr algn="r"/>
            <a:r>
              <a:rPr lang="uk-UA" sz="2400" dirty="0" err="1" smtClean="0">
                <a:solidFill>
                  <a:schemeClr val="tx1"/>
                </a:solidFill>
              </a:rPr>
              <a:t>Шиманець</a:t>
            </a:r>
            <a:r>
              <a:rPr lang="uk-UA" sz="2400" dirty="0" smtClean="0">
                <a:solidFill>
                  <a:schemeClr val="tx1"/>
                </a:solidFill>
              </a:rPr>
              <a:t> З.</a:t>
            </a:r>
          </a:p>
          <a:p>
            <a:pPr algn="r"/>
            <a:r>
              <a:rPr lang="uk-UA" sz="2400" dirty="0" err="1" smtClean="0">
                <a:solidFill>
                  <a:schemeClr val="tx1"/>
                </a:solidFill>
              </a:rPr>
              <a:t>Поправкіна</a:t>
            </a:r>
            <a:r>
              <a:rPr lang="uk-UA" sz="2400" dirty="0" smtClean="0">
                <a:solidFill>
                  <a:schemeClr val="tx1"/>
                </a:solidFill>
              </a:rPr>
              <a:t> К.</a:t>
            </a:r>
          </a:p>
          <a:p>
            <a:pPr algn="r"/>
            <a:r>
              <a:rPr lang="uk-UA" sz="2400" dirty="0" err="1" smtClean="0">
                <a:solidFill>
                  <a:schemeClr val="tx1"/>
                </a:solidFill>
              </a:rPr>
              <a:t>Мирохіна</a:t>
            </a:r>
            <a:r>
              <a:rPr lang="uk-UA" sz="2400" dirty="0" smtClean="0">
                <a:solidFill>
                  <a:schemeClr val="tx1"/>
                </a:solidFill>
              </a:rPr>
              <a:t> А.</a:t>
            </a:r>
          </a:p>
          <a:p>
            <a:pPr algn="r"/>
            <a:r>
              <a:rPr lang="uk-UA" sz="2400" dirty="0" smtClean="0">
                <a:solidFill>
                  <a:schemeClr val="tx1"/>
                </a:solidFill>
              </a:rPr>
              <a:t>Однорога С.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24</Words>
  <Application>Microsoft Office PowerPoint</Application>
  <PresentationFormat>Экран (4:3)</PresentationFormat>
  <Paragraphs>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 Пори року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Дякуємо за увагу!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Админ</cp:lastModifiedBy>
  <cp:revision>19</cp:revision>
  <dcterms:created xsi:type="dcterms:W3CDTF">2014-11-21T11:00:06Z</dcterms:created>
  <dcterms:modified xsi:type="dcterms:W3CDTF">2018-03-22T15:03:18Z</dcterms:modified>
</cp:coreProperties>
</file>