
<file path=[Content_Types].xml><?xml version="1.0" encoding="utf-8"?>
<Types xmlns="http://schemas.openxmlformats.org/package/2006/content-types">
  <Default Extension="png" ContentType="image/png"/>
  <Default Extension="mp3" ContentType="audio/mpe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sldIdLst>
    <p:sldId id="256" r:id="rId3"/>
    <p:sldId id="258" r:id="rId4"/>
    <p:sldId id="259" r:id="rId5"/>
    <p:sldId id="261" r:id="rId6"/>
    <p:sldId id="262" r:id="rId7"/>
    <p:sldId id="263" r:id="rId8"/>
    <p:sldId id="264" r:id="rId9"/>
    <p:sldId id="265" r:id="rId10"/>
    <p:sldId id="266" r:id="rId1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4F6B"/>
    <a:srgbClr val="1E88A9"/>
    <a:srgbClr val="C6E1E7"/>
    <a:srgbClr val="3B677A"/>
    <a:srgbClr val="FAFAFA"/>
    <a:srgbClr val="FF004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92" d="100"/>
          <a:sy n="92" d="100"/>
        </p:scale>
        <p:origin x="137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viewProps" Target="view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tableStyles" Target="tableStyle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BB889-9D34-4BBB-8EBF-7B432ADE08F0}" type="datetimeFigureOut">
              <a:rPr lang="ru-RU" smtClean="0"/>
              <a:t>18.03.2018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73F88-3387-453B-9303-AC0210B95CB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087401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BB889-9D34-4BBB-8EBF-7B432ADE08F0}" type="datetimeFigureOut">
              <a:rPr lang="ru-RU" smtClean="0"/>
              <a:t>18.03.2018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73F88-3387-453B-9303-AC0210B95CB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4426554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BB889-9D34-4BBB-8EBF-7B432ADE08F0}" type="datetimeFigureOut">
              <a:rPr lang="ru-RU" smtClean="0"/>
              <a:t>18.03.2018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73F88-3387-453B-9303-AC0210B95CB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595502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71487" y="1825625"/>
            <a:ext cx="2900363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3486150" y="1825625"/>
            <a:ext cx="2900363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BB889-9D34-4BBB-8EBF-7B432ADE08F0}" type="datetimeFigureOut">
              <a:rPr lang="ru-RU" smtClean="0"/>
              <a:t>18.03.2018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73F88-3387-453B-9303-AC0210B95CB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490839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BB889-9D34-4BBB-8EBF-7B432ADE08F0}" type="datetimeFigureOut">
              <a:rPr lang="ru-RU" smtClean="0"/>
              <a:t>18.03.2018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73F88-3387-453B-9303-AC0210B95CB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860005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BB889-9D34-4BBB-8EBF-7B432ADE08F0}" type="datetimeFigureOut">
              <a:rPr lang="ru-RU" smtClean="0"/>
              <a:t>18.03.2018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73F88-3387-453B-9303-AC0210B95CB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043509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BB889-9D34-4BBB-8EBF-7B432ADE08F0}" type="datetimeFigureOut">
              <a:rPr lang="ru-RU" smtClean="0"/>
              <a:t>18.03.2018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73F88-3387-453B-9303-AC0210B95CB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749205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BB889-9D34-4BBB-8EBF-7B432ADE08F0}" type="datetimeFigureOut">
              <a:rPr lang="ru-RU" smtClean="0"/>
              <a:t>18.03.2018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73F88-3387-453B-9303-AC0210B95CB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910129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BB889-9D34-4BBB-8EBF-7B432ADE08F0}" type="datetimeFigureOut">
              <a:rPr lang="ru-RU" smtClean="0"/>
              <a:t>18.03.2018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73F88-3387-453B-9303-AC0210B95CB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341405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BB889-9D34-4BBB-8EBF-7B432ADE08F0}" type="datetimeFigureOut">
              <a:rPr lang="ru-RU" smtClean="0"/>
              <a:t>18.03.2018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73F88-3387-453B-9303-AC0210B95CB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80041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4907757" y="365125"/>
            <a:ext cx="1478756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71488" y="365125"/>
            <a:ext cx="4321969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BB889-9D34-4BBB-8EBF-7B432ADE08F0}" type="datetimeFigureOut">
              <a:rPr lang="ru-RU" smtClean="0"/>
              <a:t>18.03.2018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73F88-3387-453B-9303-AC0210B95CB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2707433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BB889-9D34-4BBB-8EBF-7B432ADE08F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18.03.2018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73F88-3387-453B-9303-AC0210B95CB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2145615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BB889-9D34-4BBB-8EBF-7B432ADE08F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18.03.2018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73F88-3387-453B-9303-AC0210B95CB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1599926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BB889-9D34-4BBB-8EBF-7B432ADE08F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18.03.2018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73F88-3387-453B-9303-AC0210B95CB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849514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71487" y="1825625"/>
            <a:ext cx="2900363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3486150" y="1825625"/>
            <a:ext cx="2900363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BB889-9D34-4BBB-8EBF-7B432ADE08F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18.03.2018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73F88-3387-453B-9303-AC0210B95CB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197547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BB889-9D34-4BBB-8EBF-7B432ADE08F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18.03.2018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73F88-3387-453B-9303-AC0210B95CB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8207141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BB889-9D34-4BBB-8EBF-7B432ADE08F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18.03.2018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73F88-3387-453B-9303-AC0210B95CB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6802673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BB889-9D34-4BBB-8EBF-7B432ADE08F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18.03.2018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73F88-3387-453B-9303-AC0210B95CB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9105484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BB889-9D34-4BBB-8EBF-7B432ADE08F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18.03.2018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73F88-3387-453B-9303-AC0210B95CB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1510780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BB889-9D34-4BBB-8EBF-7B432ADE08F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18.03.2018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73F88-3387-453B-9303-AC0210B95CB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1183703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BB889-9D34-4BBB-8EBF-7B432ADE08F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18.03.2018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73F88-3387-453B-9303-AC0210B95CB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0405164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4907757" y="365125"/>
            <a:ext cx="1478756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71488" y="365125"/>
            <a:ext cx="4321969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BB889-9D34-4BBB-8EBF-7B432ADE08F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18.03.2018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73F88-3387-453B-9303-AC0210B95CB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917723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2.jp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A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20BB889-9D34-4BBB-8EBF-7B432ADE08F0}" type="datetimeFigureOut">
              <a:rPr lang="ru-RU" smtClean="0"/>
              <a:t>18.03.2018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C173F88-3387-453B-9303-AC0210B95CB8}" type="slidenum">
              <a:rPr lang="ru-RU" smtClean="0"/>
              <a:t>‹#›</a:t>
            </a:fld>
            <a:endParaRPr lang="ru-RU"/>
          </a:p>
        </p:txBody>
      </p:sp>
      <p:pic>
        <p:nvPicPr>
          <p:cNvPr id="17" name="Рисунок 16"/>
          <p:cNvPicPr>
            <a:picLocks noChangeAspect="1"/>
          </p:cNvPicPr>
          <p:nvPr userDrawn="1"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9324"/>
          <a:stretch/>
        </p:blipFill>
        <p:spPr>
          <a:xfrm>
            <a:off x="0" y="0"/>
            <a:ext cx="9144000" cy="1417983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9971805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A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20BB889-9D34-4BBB-8EBF-7B432ADE08F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18.03.2018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C173F88-3387-453B-9303-AC0210B95CB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7" name="Рисунок 6"/>
          <p:cNvPicPr>
            <a:picLocks noChangeAspect="1"/>
          </p:cNvPicPr>
          <p:nvPr userDrawn="1"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804"/>
          <a:stretch/>
        </p:blipFill>
        <p:spPr>
          <a:xfrm>
            <a:off x="0" y="0"/>
            <a:ext cx="9144000" cy="4814047"/>
          </a:xfrm>
          <a:prstGeom prst="rect">
            <a:avLst/>
          </a:prstGeom>
          <a:effectLst/>
        </p:spPr>
      </p:pic>
      <p:pic>
        <p:nvPicPr>
          <p:cNvPr id="8" name="Рисунок 7"/>
          <p:cNvPicPr>
            <a:picLocks noChangeAspect="1"/>
          </p:cNvPicPr>
          <p:nvPr userDrawn="1"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0784"/>
          <a:stretch/>
        </p:blipFill>
        <p:spPr>
          <a:xfrm>
            <a:off x="0" y="4437529"/>
            <a:ext cx="9144000" cy="2420471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30269072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6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jp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gif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gif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gif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gif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gif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gif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gif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gif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0167" y="571863"/>
            <a:ext cx="4371211" cy="4377307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13850" y="1772878"/>
            <a:ext cx="4663844" cy="1975275"/>
          </a:xfrm>
          <a:prstGeom prst="rect">
            <a:avLst/>
          </a:prstGeom>
        </p:spPr>
      </p:pic>
      <p:pic>
        <p:nvPicPr>
          <p:cNvPr id="18" name="shum-morya-relaks--5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8392391" y="6147954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38328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20000" numSld="999" showWhenStopped="0">
                <p:cTn id="7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8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55349" y="220876"/>
            <a:ext cx="6813400" cy="397900"/>
          </a:xfrm>
        </p:spPr>
        <p:txBody>
          <a:bodyPr>
            <a:normAutofit fontScale="90000"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4800" b="1" spc="50" dirty="0" err="1" smtClean="0">
                <a:ln w="11430"/>
                <a:solidFill>
                  <a:srgbClr val="0070C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</a:rPr>
              <a:t>Вирушаємо</a:t>
            </a:r>
            <a:endParaRPr lang="ru-RU" sz="4800" b="1" spc="50" dirty="0">
              <a:ln w="11430"/>
              <a:solidFill>
                <a:srgbClr val="0070C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+mn-lt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137" y="753857"/>
            <a:ext cx="9057825" cy="604750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01055985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249882" cy="233743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18493017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875809"/>
            <a:ext cx="5380242" cy="298219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55813776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8694" y="1971244"/>
            <a:ext cx="6755823" cy="3715703"/>
          </a:xfr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368041" y="-419321"/>
            <a:ext cx="4721832" cy="19010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333395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405745"/>
            <a:ext cx="4363443" cy="245225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54631454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3336" y="0"/>
            <a:ext cx="4270664" cy="239157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42080187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8" name="Объект 7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5524" cy="6858000"/>
          </a:xfr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4286250"/>
            <a:ext cx="4572000" cy="257175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64919571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6241" y="1882436"/>
            <a:ext cx="6951518" cy="410390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32288" y="-130913"/>
            <a:ext cx="6279424" cy="11766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370121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126</TotalTime>
  <Words>1</Words>
  <Application>Microsoft Office PowerPoint</Application>
  <PresentationFormat>Экран (4:3)</PresentationFormat>
  <Paragraphs>1</Paragraphs>
  <Slides>9</Slides>
  <Notes>0</Notes>
  <HiddenSlides>0</HiddenSlides>
  <MMClips>1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9</vt:i4>
      </vt:variant>
    </vt:vector>
  </HeadingPairs>
  <TitlesOfParts>
    <vt:vector size="14" baseType="lpstr">
      <vt:lpstr>Arial</vt:lpstr>
      <vt:lpstr>Calibri</vt:lpstr>
      <vt:lpstr>Calibri Light</vt:lpstr>
      <vt:lpstr>Тема Office</vt:lpstr>
      <vt:lpstr>1_Тема Office</vt:lpstr>
      <vt:lpstr>Презентация PowerPoint</vt:lpstr>
      <vt:lpstr>Вирушаємо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Подорож у підводне царство</dc:title>
  <dc:creator>Hazza</dc:creator>
  <cp:lastModifiedBy>User</cp:lastModifiedBy>
  <cp:revision>21</cp:revision>
  <dcterms:created xsi:type="dcterms:W3CDTF">2014-11-21T11:00:06Z</dcterms:created>
  <dcterms:modified xsi:type="dcterms:W3CDTF">2018-03-18T17:11:09Z</dcterms:modified>
</cp:coreProperties>
</file>