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6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71" d="100"/>
          <a:sy n="71" d="100"/>
        </p:scale>
        <p:origin x="45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Дидактична </a:t>
            </a:r>
            <a:r>
              <a:rPr lang="ru-RU" dirty="0" err="1" smtClean="0"/>
              <a:t>гра</a:t>
            </a:r>
            <a:r>
              <a:rPr lang="ru-RU" dirty="0" smtClean="0"/>
              <a:t> «С</a:t>
            </a:r>
            <a:r>
              <a:rPr lang="uk-UA" dirty="0" err="1" smtClean="0"/>
              <a:t>імейство</a:t>
            </a:r>
            <a:r>
              <a:rPr lang="uk-UA" dirty="0" smtClean="0"/>
              <a:t> </a:t>
            </a:r>
            <a:r>
              <a:rPr lang="uk-UA" dirty="0" err="1" smtClean="0"/>
              <a:t>муркотиків</a:t>
            </a:r>
            <a:r>
              <a:rPr lang="uk-UA" dirty="0" smtClean="0"/>
              <a:t>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3776" y="3869634"/>
            <a:ext cx="6483614" cy="688919"/>
          </a:xfrm>
        </p:spPr>
        <p:txBody>
          <a:bodyPr>
            <a:normAutofit/>
          </a:bodyPr>
          <a:lstStyle/>
          <a:p>
            <a:pPr algn="r"/>
            <a:r>
              <a:rPr lang="en-US" sz="4000" dirty="0" smtClean="0"/>
              <a:t>@</a:t>
            </a:r>
            <a:r>
              <a:rPr lang="uk-UA" sz="4000" dirty="0" smtClean="0"/>
              <a:t>Катерина </a:t>
            </a:r>
            <a:r>
              <a:rPr lang="uk-UA" sz="4000" dirty="0" err="1" smtClean="0"/>
              <a:t>Кутержинська</a:t>
            </a:r>
            <a:r>
              <a:rPr lang="uk-UA" sz="4000" dirty="0" smtClean="0"/>
              <a:t> </a:t>
            </a:r>
          </a:p>
          <a:p>
            <a:pPr algn="r"/>
            <a:endParaRPr lang="ru-RU" sz="4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230906" y="5842980"/>
            <a:ext cx="6483614" cy="68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r>
              <a:rPr lang="en-US" sz="3200" dirty="0" smtClean="0"/>
              <a:t>@</a:t>
            </a:r>
            <a:r>
              <a:rPr lang="uk-UA" sz="3200" dirty="0" smtClean="0"/>
              <a:t>Катерина </a:t>
            </a:r>
            <a:r>
              <a:rPr lang="uk-UA" sz="3200" dirty="0" err="1" smtClean="0"/>
              <a:t>Кутержинська</a:t>
            </a:r>
            <a:r>
              <a:rPr lang="uk-UA" sz="3200" dirty="0" smtClean="0"/>
              <a:t> </a:t>
            </a:r>
          </a:p>
          <a:p>
            <a:pPr algn="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8526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Мета: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587375" algn="just">
              <a:buNone/>
            </a:pPr>
            <a:r>
              <a:rPr lang="uk-UA" sz="3000" b="1" i="1" dirty="0" smtClean="0">
                <a:solidFill>
                  <a:schemeClr val="accent6">
                    <a:lumMod val="50000"/>
                  </a:schemeClr>
                </a:solidFill>
              </a:rPr>
              <a:t>Навчальна:</a:t>
            </a:r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000" dirty="0" smtClean="0"/>
              <a:t>навчити розрізняти іменники чоловічого, жіночого та середнього роду однини, співвідносити їх з займенниками він, вона, воно;</a:t>
            </a:r>
          </a:p>
          <a:p>
            <a:pPr marL="44450" indent="587375" algn="just">
              <a:buNone/>
            </a:pPr>
            <a:r>
              <a:rPr lang="uk-UA" sz="3000" b="1" i="1" dirty="0" smtClean="0">
                <a:solidFill>
                  <a:schemeClr val="accent6">
                    <a:lumMod val="50000"/>
                  </a:schemeClr>
                </a:solidFill>
              </a:rPr>
              <a:t>Розвивальна:</a:t>
            </a:r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000" dirty="0" smtClean="0"/>
              <a:t>розвивати увагу, уяву, пам’ять, мислення, мовлення;</a:t>
            </a:r>
          </a:p>
          <a:p>
            <a:pPr marL="44450" indent="587375" algn="just">
              <a:buNone/>
            </a:pPr>
            <a:r>
              <a:rPr lang="uk-UA" sz="3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000" b="1" i="1" dirty="0" smtClean="0">
                <a:solidFill>
                  <a:schemeClr val="accent6">
                    <a:lumMod val="50000"/>
                  </a:schemeClr>
                </a:solidFill>
              </a:rPr>
              <a:t>Виховна:</a:t>
            </a:r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sz="3000" dirty="0" smtClean="0"/>
              <a:t>виховувати інтерес до занять. </a:t>
            </a:r>
            <a:endParaRPr lang="ru-RU" sz="3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230906" y="5842980"/>
            <a:ext cx="6483614" cy="68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r>
              <a:rPr lang="en-US" sz="3200" dirty="0" smtClean="0"/>
              <a:t>@</a:t>
            </a:r>
            <a:r>
              <a:rPr lang="uk-UA" sz="3200" dirty="0" smtClean="0"/>
              <a:t>Катерина </a:t>
            </a:r>
            <a:r>
              <a:rPr lang="uk-UA" sz="3200" dirty="0" err="1" smtClean="0"/>
              <a:t>Кутержинська</a:t>
            </a:r>
            <a:r>
              <a:rPr lang="uk-UA" sz="3200" dirty="0" smtClean="0"/>
              <a:t> </a:t>
            </a:r>
          </a:p>
          <a:p>
            <a:pPr algn="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0764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Словник: 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Розділ 1: Одяг: шарф, сукня, спідниця, капелюх, піджак, светр, куртка, </a:t>
            </a:r>
            <a:r>
              <a:rPr lang="uk-UA" b="1" dirty="0" err="1" smtClean="0">
                <a:solidFill>
                  <a:schemeClr val="accent6">
                    <a:lumMod val="50000"/>
                  </a:schemeClr>
                </a:solidFill>
              </a:rPr>
              <a:t>перчатки</a:t>
            </a:r>
            <a:r>
              <a:rPr lang="uk-UA" b="1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1120588"/>
          </a:xfrm>
        </p:spPr>
        <p:txBody>
          <a:bodyPr>
            <a:normAutofit/>
          </a:bodyPr>
          <a:lstStyle/>
          <a:p>
            <a:pPr marL="44450" indent="587375" algn="just">
              <a:buNone/>
            </a:pPr>
            <a:r>
              <a:rPr lang="uk-UA" sz="3000" dirty="0" smtClean="0"/>
              <a:t>.</a:t>
            </a:r>
            <a:endParaRPr lang="ru-RU" sz="3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5365376" y="265140"/>
            <a:ext cx="6483614" cy="68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r>
              <a:rPr lang="en-US" sz="4000" dirty="0" smtClean="0"/>
              <a:t>@</a:t>
            </a:r>
            <a:r>
              <a:rPr lang="uk-UA" sz="4000" dirty="0" smtClean="0"/>
              <a:t>Катерина </a:t>
            </a:r>
            <a:r>
              <a:rPr lang="uk-UA" sz="4000" dirty="0" err="1" smtClean="0"/>
              <a:t>Кутержинська</a:t>
            </a:r>
            <a:r>
              <a:rPr lang="uk-UA" sz="4000" dirty="0" smtClean="0"/>
              <a:t> </a:t>
            </a:r>
          </a:p>
          <a:p>
            <a:pPr algn="r"/>
            <a:endParaRPr lang="ru-RU" sz="4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40351" y="3177988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43000" y="4316506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587375" algn="just">
              <a:buFont typeface="Corbel" pitchFamily="34" charset="0"/>
              <a:buNone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1936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ошка на прозрачном фоне - Png картинки и иконки без 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658" y="1287780"/>
            <a:ext cx="5820554" cy="454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аклейка кот PNG - AVATAN P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5" y="1489018"/>
            <a:ext cx="4762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ошка, котенок, обои для рабочего стола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297" y="3166393"/>
            <a:ext cx="5023924" cy="290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59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1646785" y="457124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ЗНАЙОМСЯ, СІМЕЙСТВО МУРКОТИКІВ. 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8" descr="кошка, котенок, обои для рабочего стол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48" y="3553215"/>
            <a:ext cx="5023924" cy="290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1646785" y="457124"/>
            <a:ext cx="9170894" cy="6236241"/>
            <a:chOff x="1600200" y="621759"/>
            <a:chExt cx="9170894" cy="6236241"/>
          </a:xfrm>
        </p:grpSpPr>
        <p:pic>
          <p:nvPicPr>
            <p:cNvPr id="16" name="Picture 6" descr="Наклейка кот PNG - AVATAN PLU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4112" y="2225151"/>
              <a:ext cx="5325112" cy="4632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ьная выноска 16"/>
            <p:cNvSpPr/>
            <p:nvPr/>
          </p:nvSpPr>
          <p:spPr>
            <a:xfrm>
              <a:off x="1600200" y="621759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 – ТАТО МУРЧИК </a:t>
              </a:r>
              <a:endParaRPr lang="ru-RU" sz="3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646785" y="447817"/>
            <a:ext cx="9889301" cy="6008110"/>
            <a:chOff x="1648225" y="1320514"/>
            <a:chExt cx="9889301" cy="6008110"/>
          </a:xfrm>
        </p:grpSpPr>
        <p:sp>
          <p:nvSpPr>
            <p:cNvPr id="19" name="Овальная выноска 18"/>
            <p:cNvSpPr/>
            <p:nvPr/>
          </p:nvSpPr>
          <p:spPr>
            <a:xfrm>
              <a:off x="1648225" y="1320514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 – МАМА МУРКА </a:t>
              </a:r>
              <a:endParaRPr lang="ru-RU" sz="3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2" descr="Кошка на прозрачном фоне - Png картинки и иконки без фона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972" y="2782771"/>
              <a:ext cx="5820554" cy="4545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Овальная выноска 13"/>
          <p:cNvSpPr/>
          <p:nvPr/>
        </p:nvSpPr>
        <p:spPr>
          <a:xfrm>
            <a:off x="1646785" y="457123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 ЇХ МАЛЮК - МУРЗИК 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ьная выноска 20"/>
          <p:cNvSpPr/>
          <p:nvPr/>
        </p:nvSpPr>
        <p:spPr>
          <a:xfrm>
            <a:off x="1646785" y="457123"/>
            <a:ext cx="9170894" cy="1754705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КОТИКИ ДУЖЕ ПОЛЮБЛЯЮТЬ РИБКУ 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КЛИПАРТ PNG БЕЗ ФОНА - Морские обитатели png - золотая рыбка png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41" y="1998029"/>
            <a:ext cx="30480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вальная выноска 22"/>
          <p:cNvSpPr/>
          <p:nvPr/>
        </p:nvSpPr>
        <p:spPr>
          <a:xfrm>
            <a:off x="1646785" y="433658"/>
            <a:ext cx="9170894" cy="1754705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АЛЕ!!! 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11" y="282388"/>
            <a:ext cx="11470341" cy="6306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1646785" y="365343"/>
            <a:ext cx="9750360" cy="6275869"/>
            <a:chOff x="1997856" y="543129"/>
            <a:chExt cx="9750360" cy="6275869"/>
          </a:xfrm>
        </p:grpSpPr>
        <p:pic>
          <p:nvPicPr>
            <p:cNvPr id="24" name="Picture 6" descr="Наклейка кот PNG - AVATAN PLU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3104" y="2186149"/>
              <a:ext cx="5325112" cy="4632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Овальная выноска 24"/>
            <p:cNvSpPr/>
            <p:nvPr/>
          </p:nvSpPr>
          <p:spPr>
            <a:xfrm>
              <a:off x="1997856" y="543129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ТАТО ПОЛЮБЛЯЄ ЇСТИ ЛИШЕ «ЧОЛОВІЧУ» РИБКУ</a:t>
              </a:r>
              <a:endParaRPr lang="ru-RU" sz="3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646785" y="366292"/>
            <a:ext cx="9170894" cy="6138862"/>
            <a:chOff x="4866739" y="543788"/>
            <a:chExt cx="9170894" cy="6138862"/>
          </a:xfrm>
        </p:grpSpPr>
        <p:pic>
          <p:nvPicPr>
            <p:cNvPr id="27" name="Picture 2" descr="Кошка на прозрачном фоне - Png картинки и иконки без фона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3185" y="2136797"/>
              <a:ext cx="5820554" cy="4545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Овальная выноска 27"/>
            <p:cNvSpPr/>
            <p:nvPr/>
          </p:nvSpPr>
          <p:spPr>
            <a:xfrm>
              <a:off x="4866739" y="543788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0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МАМА Ж ЇСТЬ ЛИШЕ «ЖІНОЧУ» РИБКУ</a:t>
              </a:r>
              <a:endParaRPr lang="ru-RU" sz="3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Овальная выноска 28"/>
          <p:cNvSpPr/>
          <p:nvPr/>
        </p:nvSpPr>
        <p:spPr>
          <a:xfrm>
            <a:off x="1646785" y="359461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МАЛЕНЬКЕ КОШЕНЯ ПОЛЮБЛЯЄ ЇСТИ «СЕРЕДНЮ» РИБКУ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8" descr="кошка, котенок, обои для рабочего сто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861" y="3719934"/>
            <a:ext cx="5023924" cy="290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3411" y="240029"/>
            <a:ext cx="11470341" cy="6349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ьная выноска 41"/>
          <p:cNvSpPr/>
          <p:nvPr/>
        </p:nvSpPr>
        <p:spPr>
          <a:xfrm>
            <a:off x="1863182" y="543809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 ДОПОМОЖЕМО ЇМ </a:t>
            </a:r>
            <a:endParaRPr lang="ru-RU" sz="3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1863182" y="543809"/>
            <a:ext cx="9347947" cy="5858067"/>
            <a:chOff x="1863182" y="536894"/>
            <a:chExt cx="9347947" cy="5858067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5886309" y="2251585"/>
              <a:ext cx="5324820" cy="4143376"/>
              <a:chOff x="5886309" y="2251585"/>
              <a:chExt cx="5324820" cy="4143376"/>
            </a:xfrm>
          </p:grpSpPr>
          <p:pic>
            <p:nvPicPr>
              <p:cNvPr id="46" name="Picture 6" descr="Наклейка кот PNG - AVATAN PLU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8629" y="2251585"/>
                <a:ext cx="4762500" cy="41433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8" descr="Купить Миска Tatonka Thermo Bowl в магазине Робинзон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86309" y="4220308"/>
                <a:ext cx="3679722" cy="21422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5" name="Овальная выноска 44"/>
            <p:cNvSpPr/>
            <p:nvPr/>
          </p:nvSpPr>
          <p:spPr>
            <a:xfrm>
              <a:off x="1863182" y="536894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6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ТАТОВУ МИСОЧКУ ПОКЛАДЕМО РИБКУ, СЕРЕДИНКА ЯКОЇ ВІДНОСИТЬСЯ ДО ЧОЛОВІЧОГО РОДУ </a:t>
              </a:r>
              <a:endPara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485378" y="543809"/>
            <a:ext cx="10548698" cy="5915026"/>
            <a:chOff x="485378" y="560034"/>
            <a:chExt cx="10548698" cy="5915026"/>
          </a:xfrm>
        </p:grpSpPr>
        <p:sp>
          <p:nvSpPr>
            <p:cNvPr id="49" name="Овальная выноска 48"/>
            <p:cNvSpPr/>
            <p:nvPr/>
          </p:nvSpPr>
          <p:spPr>
            <a:xfrm>
              <a:off x="1863182" y="560034"/>
              <a:ext cx="9170894" cy="1707776"/>
            </a:xfrm>
            <a:prstGeom prst="wedgeEllipseCallout">
              <a:avLst>
                <a:gd name="adj1" fmla="val 57906"/>
                <a:gd name="adj2" fmla="val -6033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600" dirty="0" smtClean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НАПРИКЛАД, В СЕРЕДИНКІ ЦІЄЇ РИБКИ СТУЛ, СТУЛ – ЦЕ ЧОЛОВІЧІЙ РІД </a:t>
              </a:r>
              <a:endPara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485378" y="2849586"/>
              <a:ext cx="4411221" cy="3625474"/>
              <a:chOff x="316565" y="4362935"/>
              <a:chExt cx="4411221" cy="3625474"/>
            </a:xfrm>
          </p:grpSpPr>
          <p:pic>
            <p:nvPicPr>
              <p:cNvPr id="51" name="Picture 4" descr="КЛИПАРТ PNG БЕЗ ФОНА - Морские обитатели png - золотая рыбка png.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565" y="4362935"/>
                <a:ext cx="4411221" cy="36254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0" descr="Стулья PNG фото скачать бесплатно, стул 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3269" y="4702254"/>
                <a:ext cx="1838808" cy="18388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287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4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4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4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21" grpId="0" animBg="1"/>
      <p:bldP spid="23" grpId="0" animBg="1"/>
      <p:bldP spid="3" grpId="0" animBg="1"/>
      <p:bldP spid="29" grpId="0" animBg="1"/>
      <p:bldP spid="2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1756467" y="689760"/>
            <a:ext cx="9454662" cy="5712116"/>
            <a:chOff x="1756467" y="689760"/>
            <a:chExt cx="9454662" cy="5712116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756467" y="689760"/>
              <a:ext cx="9454662" cy="5712116"/>
              <a:chOff x="1756467" y="689760"/>
              <a:chExt cx="9454662" cy="5712116"/>
            </a:xfrm>
          </p:grpSpPr>
          <p:sp>
            <p:nvSpPr>
              <p:cNvPr id="4" name="Овальная выноска 3"/>
              <p:cNvSpPr/>
              <p:nvPr/>
            </p:nvSpPr>
            <p:spPr>
              <a:xfrm>
                <a:off x="1756467" y="689760"/>
                <a:ext cx="9170894" cy="1707776"/>
              </a:xfrm>
              <a:prstGeom prst="wedgeEllipseCallout">
                <a:avLst>
                  <a:gd name="adj1" fmla="val 57906"/>
                  <a:gd name="adj2" fmla="val -60335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6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ТОЖ НАТИСКАЙ НА РИБКУ, НЕХАЙ ВОНА ПОТРАПИТЬ ДО ТАТКА</a:t>
                </a:r>
                <a:endParaRPr lang="ru-RU" sz="26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" name="Picture 6" descr="Наклейка кот PNG - AVATAN PLUS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8629" y="2258500"/>
                <a:ext cx="4762500" cy="41433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" name="Picture 8" descr="Купить Миска Tatonka Thermo Bowl в магазине Робинзон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309" y="4227223"/>
              <a:ext cx="3679722" cy="2142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485378" y="2849586"/>
            <a:ext cx="4411221" cy="3625474"/>
            <a:chOff x="485378" y="2849586"/>
            <a:chExt cx="4411221" cy="3625474"/>
          </a:xfrm>
        </p:grpSpPr>
        <p:pic>
          <p:nvPicPr>
            <p:cNvPr id="7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78" y="2849586"/>
              <a:ext cx="4411221" cy="3625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 descr="Стулья PNG фото скачать бесплатно, стул 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082" y="3188905"/>
              <a:ext cx="1838808" cy="1838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Стрелка вправо 2"/>
          <p:cNvSpPr/>
          <p:nvPr/>
        </p:nvSpPr>
        <p:spPr>
          <a:xfrm>
            <a:off x="10308134" y="5489223"/>
            <a:ext cx="1238454" cy="985837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26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0.41237 0.031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12" y="159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err="1" smtClean="0"/>
              <a:t>Розд</a:t>
            </a:r>
            <a:r>
              <a:rPr lang="uk-UA" sz="6000" b="1" dirty="0" err="1" smtClean="0"/>
              <a:t>іл</a:t>
            </a:r>
            <a:r>
              <a:rPr lang="uk-UA" sz="6000" b="1" dirty="0" smtClean="0"/>
              <a:t> 1. Предмети одягу 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34422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7043478" y="2220152"/>
            <a:ext cx="5148522" cy="4143376"/>
            <a:chOff x="5886309" y="2258500"/>
            <a:chExt cx="5324820" cy="4143376"/>
          </a:xfrm>
        </p:grpSpPr>
        <p:pic>
          <p:nvPicPr>
            <p:cNvPr id="11" name="Picture 6" descr="Наклейка кот PNG - AVATAN PLU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8629" y="2258500"/>
              <a:ext cx="4762500" cy="4143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Купить Миска Tatonka Thermo Bowl в магазине Робинзон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309" y="4227223"/>
              <a:ext cx="3679722" cy="2142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Умножение 5"/>
          <p:cNvSpPr/>
          <p:nvPr/>
        </p:nvSpPr>
        <p:spPr>
          <a:xfrm>
            <a:off x="2658910" y="870507"/>
            <a:ext cx="5915530" cy="5957888"/>
          </a:xfrm>
          <a:prstGeom prst="mathMultiply">
            <a:avLst>
              <a:gd name="adj1" fmla="val 1216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множение 18"/>
          <p:cNvSpPr/>
          <p:nvPr/>
        </p:nvSpPr>
        <p:spPr>
          <a:xfrm>
            <a:off x="2658910" y="889895"/>
            <a:ext cx="5915530" cy="5957888"/>
          </a:xfrm>
          <a:prstGeom prst="mathMultiply">
            <a:avLst>
              <a:gd name="adj1" fmla="val 1216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510214" y="3789336"/>
            <a:ext cx="3191337" cy="2622881"/>
            <a:chOff x="510214" y="3789336"/>
            <a:chExt cx="3191337" cy="2622881"/>
          </a:xfrm>
        </p:grpSpPr>
        <p:pic>
          <p:nvPicPr>
            <p:cNvPr id="16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510214" y="3789336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Наклейка платье PNG - AVATAN PLU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4271" y="4188875"/>
              <a:ext cx="1391249" cy="1443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Группа 20"/>
          <p:cNvGrpSpPr/>
          <p:nvPr/>
        </p:nvGrpSpPr>
        <p:grpSpPr>
          <a:xfrm>
            <a:off x="3341514" y="3668935"/>
            <a:ext cx="3247469" cy="2622881"/>
            <a:chOff x="3341514" y="3668935"/>
            <a:chExt cx="3247469" cy="2622881"/>
          </a:xfrm>
        </p:grpSpPr>
        <p:pic>
          <p:nvPicPr>
            <p:cNvPr id="17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3341514" y="3668935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Наклейка юбка.png PNG - AVATAN PLUS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7939" y="3879477"/>
              <a:ext cx="1871044" cy="18710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>
            <a:off x="250445" y="1625932"/>
            <a:ext cx="3191337" cy="2622881"/>
            <a:chOff x="250445" y="1625932"/>
            <a:chExt cx="3191337" cy="2622881"/>
          </a:xfrm>
        </p:grpSpPr>
        <p:pic>
          <p:nvPicPr>
            <p:cNvPr id="5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250445" y="1625932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Наклейка пиджак PNG - AVATAN PLUS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3387" y="2311893"/>
              <a:ext cx="1422347" cy="1002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Группа 22"/>
          <p:cNvGrpSpPr/>
          <p:nvPr/>
        </p:nvGrpSpPr>
        <p:grpSpPr>
          <a:xfrm>
            <a:off x="3081744" y="1456081"/>
            <a:ext cx="3191337" cy="2622881"/>
            <a:chOff x="3081744" y="1456081"/>
            <a:chExt cx="3191337" cy="2622881"/>
          </a:xfrm>
        </p:grpSpPr>
        <p:pic>
          <p:nvPicPr>
            <p:cNvPr id="15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3081744" y="1456081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Шарф 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7322" y="2294804"/>
              <a:ext cx="1636957" cy="163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418968" y="434266"/>
            <a:ext cx="6575737" cy="6157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ьная выноска 3"/>
          <p:cNvSpPr/>
          <p:nvPr/>
        </p:nvSpPr>
        <p:spPr>
          <a:xfrm>
            <a:off x="2052302" y="434266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ОБЕРИ РИБКИ, ЯКІ ПОЛЮБЛЯЄ ЛИШЕ ТАТО, ТІ, ПРЕДМЕТ В СЕРЕДИНІ ЯКИХ </a:t>
            </a: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 </a:t>
            </a: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ЧОЛОВІЧОГО РОДУ</a:t>
            </a:r>
            <a:endParaRPr lang="ru-RU" sz="2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79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34818 0.2986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9" y="14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0.5599 0.266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5" y="133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7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7043478" y="2220152"/>
            <a:ext cx="5148522" cy="4143376"/>
            <a:chOff x="5886309" y="2258500"/>
            <a:chExt cx="5324820" cy="4143376"/>
          </a:xfrm>
        </p:grpSpPr>
        <p:pic>
          <p:nvPicPr>
            <p:cNvPr id="11" name="Picture 6" descr="Наклейка кот PNG - AVATAN PLU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8629" y="2258500"/>
              <a:ext cx="4762500" cy="4143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Купить Миска Tatonka Thermo Bowl в магазине Робинзон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309" y="4227223"/>
              <a:ext cx="3679722" cy="2142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218768" y="3779702"/>
            <a:ext cx="3191337" cy="2622881"/>
            <a:chOff x="3081744" y="1456081"/>
            <a:chExt cx="3191337" cy="2622881"/>
          </a:xfrm>
        </p:grpSpPr>
        <p:pic>
          <p:nvPicPr>
            <p:cNvPr id="15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3081744" y="1456081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Наклейка мужской свитер PNG - AVATAN PLU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9502" y="2032851"/>
              <a:ext cx="1239327" cy="1482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Группа 23"/>
          <p:cNvGrpSpPr/>
          <p:nvPr/>
        </p:nvGrpSpPr>
        <p:grpSpPr>
          <a:xfrm>
            <a:off x="-19881" y="1733591"/>
            <a:ext cx="3191337" cy="2622881"/>
            <a:chOff x="59631" y="1667324"/>
            <a:chExt cx="3191337" cy="2622881"/>
          </a:xfrm>
        </p:grpSpPr>
        <p:pic>
          <p:nvPicPr>
            <p:cNvPr id="17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59631" y="1667324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 descr="Перчатки PNG фото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0634" y="2275801"/>
              <a:ext cx="1211890" cy="127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3340431" y="3765907"/>
            <a:ext cx="3191337" cy="2622881"/>
            <a:chOff x="3340431" y="3765907"/>
            <a:chExt cx="3191337" cy="2622881"/>
          </a:xfrm>
        </p:grpSpPr>
        <p:pic>
          <p:nvPicPr>
            <p:cNvPr id="5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3340431" y="3765907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✓ Шляпа PNG #5 скачать клипарт бесплатно - Clipart-DB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637" y="4601223"/>
              <a:ext cx="1206178" cy="579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Группа 24"/>
          <p:cNvGrpSpPr/>
          <p:nvPr/>
        </p:nvGrpSpPr>
        <p:grpSpPr>
          <a:xfrm>
            <a:off x="3070796" y="1770211"/>
            <a:ext cx="3191337" cy="2622881"/>
            <a:chOff x="3070796" y="1770211"/>
            <a:chExt cx="3191337" cy="2622881"/>
          </a:xfrm>
        </p:grpSpPr>
        <p:pic>
          <p:nvPicPr>
            <p:cNvPr id="16" name="Picture 4" descr="КЛИПАРТ PNG БЕЗ ФОНА - Морские обитатели png - золотая рыбка png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7664">
              <a:off x="3070796" y="1770211"/>
              <a:ext cx="3191337" cy="2622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Наклейка курточка PNG - AVATAN PLUS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48" y="2279680"/>
              <a:ext cx="973393" cy="118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Умножение 5"/>
          <p:cNvSpPr/>
          <p:nvPr/>
        </p:nvSpPr>
        <p:spPr>
          <a:xfrm>
            <a:off x="2214962" y="1012843"/>
            <a:ext cx="5915530" cy="5957888"/>
          </a:xfrm>
          <a:prstGeom prst="mathMultiply">
            <a:avLst>
              <a:gd name="adj1" fmla="val 1216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6012" y="383580"/>
            <a:ext cx="6575737" cy="6157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ьная выноска 3"/>
          <p:cNvSpPr/>
          <p:nvPr/>
        </p:nvSpPr>
        <p:spPr>
          <a:xfrm>
            <a:off x="2052302" y="434266"/>
            <a:ext cx="9170894" cy="1707776"/>
          </a:xfrm>
          <a:prstGeom prst="wedgeEllipseCallout">
            <a:avLst>
              <a:gd name="adj1" fmla="val 57906"/>
              <a:gd name="adj2" fmla="val -603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ОБЕРИ РИБКИ, ЯКІ ПОЛЮБЛЯЄ ЛИШЕ ТАТО, ТІ, ПРЕДМЕТ В СЕРЕДИНІ ЯКИХ </a:t>
            </a: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 </a:t>
            </a:r>
            <a:r>
              <a:rPr lang="uk-UA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ЧОЛОВІЧОГО РОДУ</a:t>
            </a:r>
            <a:endParaRPr lang="ru-RU" sz="2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Умножение 20"/>
          <p:cNvSpPr/>
          <p:nvPr/>
        </p:nvSpPr>
        <p:spPr>
          <a:xfrm>
            <a:off x="2233171" y="1010881"/>
            <a:ext cx="5915530" cy="5957888"/>
          </a:xfrm>
          <a:prstGeom prst="mathMultiply">
            <a:avLst>
              <a:gd name="adj1" fmla="val 1216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6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56263 -0.0289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5" y="-145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30364 -0.0321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82" y="-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21" grpId="0" animBg="1"/>
    </p:bldLst>
  </p:timing>
</p:sld>
</file>

<file path=ppt/theme/theme1.xml><?xml version="1.0" encoding="utf-8"?>
<a:theme xmlns:a="http://schemas.openxmlformats.org/drawingml/2006/main" name="Базис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154</TotalTime>
  <Words>199</Words>
  <Application>Microsoft Office PowerPoint</Application>
  <PresentationFormat>Широкоэкранный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Corbel</vt:lpstr>
      <vt:lpstr>Times New Roman</vt:lpstr>
      <vt:lpstr>Базис</vt:lpstr>
      <vt:lpstr>Дидактична гра «Сімейство муркотиків» </vt:lpstr>
      <vt:lpstr>Мета: </vt:lpstr>
      <vt:lpstr>Словник:  Розділ 1: Одяг: шарф, сукня, спідниця, капелюх, піджак, светр, куртка, перчатки. </vt:lpstr>
      <vt:lpstr>Презентация PowerPoint</vt:lpstr>
      <vt:lpstr>Презентация PowerPoint</vt:lpstr>
      <vt:lpstr>Презентация PowerPoint</vt:lpstr>
      <vt:lpstr>Розділ 1. Предмети одягу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Дидактична гра «Сімейство муркотиків»</dc:title>
  <dc:creator>дом</dc:creator>
  <cp:lastModifiedBy>дом</cp:lastModifiedBy>
  <cp:revision>130</cp:revision>
  <dcterms:created xsi:type="dcterms:W3CDTF">2020-04-01T16:40:51Z</dcterms:created>
  <dcterms:modified xsi:type="dcterms:W3CDTF">2020-04-02T16:33:05Z</dcterms:modified>
</cp:coreProperties>
</file>