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9" r:id="rId2"/>
    <p:sldId id="262" r:id="rId3"/>
    <p:sldId id="261" r:id="rId4"/>
    <p:sldId id="264" r:id="rId5"/>
    <p:sldId id="263" r:id="rId6"/>
    <p:sldId id="265" r:id="rId7"/>
    <p:sldId id="266" r:id="rId8"/>
    <p:sldId id="267" r:id="rId9"/>
    <p:sldId id="269" r:id="rId10"/>
    <p:sldId id="26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CC6600"/>
    <a:srgbClr val="CC0099"/>
    <a:srgbClr val="008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A0718F-EB32-457D-8B05-5A0AE8474EAA}" type="datetimeFigureOut">
              <a:rPr lang="ru-RU" smtClean="0"/>
              <a:t>20.03.2018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9AB5D6-4BC5-4D47-919D-F20D4BCAB9D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gif"/><Relationship Id="rId7" Type="http://schemas.openxmlformats.org/officeDocument/2006/relationships/image" Target="../media/image9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gif"/><Relationship Id="rId5" Type="http://schemas.openxmlformats.org/officeDocument/2006/relationships/image" Target="../media/image7.gif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gif"/><Relationship Id="rId3" Type="http://schemas.openxmlformats.org/officeDocument/2006/relationships/image" Target="../media/image14.gif"/><Relationship Id="rId7" Type="http://schemas.openxmlformats.org/officeDocument/2006/relationships/image" Target="../media/image18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gif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98344-d983405fa40653f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85720" y="1214423"/>
            <a:ext cx="4143404" cy="15081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uk-UA" sz="4400" b="1" i="1" u="sng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Тема уроку:</a:t>
            </a:r>
            <a:r>
              <a:rPr lang="uk-UA" sz="4800" b="1" i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uk-UA" sz="4800" b="1" i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endParaRPr lang="ru-RU" sz="4800" b="1" i="1" cap="none" spc="150" dirty="0">
              <a:ln w="11430"/>
              <a:solidFill>
                <a:srgbClr val="FFC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2000240"/>
            <a:ext cx="383567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uk-UA" sz="4800" b="1" i="1" spc="150" dirty="0" err="1" smtClean="0">
                <a:ln w="11430"/>
                <a:solidFill>
                  <a:srgbClr val="FFC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“Світ</a:t>
            </a:r>
            <a:r>
              <a:rPr lang="uk-UA" sz="4800" b="1" i="1" spc="150" dirty="0" smtClean="0">
                <a:ln w="11430"/>
                <a:solidFill>
                  <a:srgbClr val="FFC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uk-UA" sz="4800" b="1" i="1" spc="150" dirty="0" err="1" smtClean="0">
                <a:ln w="11430"/>
                <a:solidFill>
                  <a:srgbClr val="FFC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професій”</a:t>
            </a:r>
            <a:endParaRPr lang="ru-RU" sz="4800" b="1" i="1" cap="none" spc="150" dirty="0">
              <a:ln w="11430"/>
              <a:solidFill>
                <a:srgbClr val="FFC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973f95159b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7224" y="3500438"/>
            <a:ext cx="735811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b="1" dirty="0" err="1" smtClean="0">
                <a:solidFill>
                  <a:srgbClr val="008000"/>
                </a:solidFill>
              </a:rPr>
              <a:t>Лиш</a:t>
            </a:r>
            <a:r>
              <a:rPr lang="ru-RU" sz="2800" b="1" dirty="0" smtClean="0">
                <a:solidFill>
                  <a:srgbClr val="008000"/>
                </a:solidFill>
              </a:rPr>
              <a:t> </a:t>
            </a:r>
            <a:r>
              <a:rPr lang="ru-RU" sz="2800" b="1" dirty="0" err="1" smtClean="0">
                <a:solidFill>
                  <a:srgbClr val="008000"/>
                </a:solidFill>
              </a:rPr>
              <a:t>праця</a:t>
            </a:r>
            <a:r>
              <a:rPr lang="ru-RU" sz="2800" b="1" dirty="0" smtClean="0">
                <a:solidFill>
                  <a:srgbClr val="008000"/>
                </a:solidFill>
              </a:rPr>
              <a:t> </a:t>
            </a:r>
            <a:r>
              <a:rPr lang="ru-RU" sz="2800" b="1" dirty="0" err="1" smtClean="0">
                <a:solidFill>
                  <a:srgbClr val="008000"/>
                </a:solidFill>
              </a:rPr>
              <a:t>світ</a:t>
            </a:r>
            <a:r>
              <a:rPr lang="ru-RU" sz="2800" b="1" dirty="0" smtClean="0">
                <a:solidFill>
                  <a:srgbClr val="008000"/>
                </a:solidFill>
              </a:rPr>
              <a:t> таким, як </a:t>
            </a:r>
            <a:r>
              <a:rPr lang="ru-RU" sz="2800" b="1" dirty="0" err="1" smtClean="0">
                <a:solidFill>
                  <a:srgbClr val="008000"/>
                </a:solidFill>
              </a:rPr>
              <a:t>є</a:t>
            </a:r>
            <a:r>
              <a:rPr lang="ru-RU" sz="2800" b="1" dirty="0" smtClean="0">
                <a:solidFill>
                  <a:srgbClr val="008000"/>
                </a:solidFill>
              </a:rPr>
              <a:t>, створила.</a:t>
            </a:r>
          </a:p>
          <a:p>
            <a:pPr algn="r"/>
            <a:r>
              <a:rPr lang="ru-RU" sz="2800" b="1" dirty="0" err="1" smtClean="0">
                <a:solidFill>
                  <a:srgbClr val="008000"/>
                </a:solidFill>
              </a:rPr>
              <a:t>Лиш</a:t>
            </a:r>
            <a:r>
              <a:rPr lang="ru-RU" sz="2800" b="1" dirty="0" smtClean="0">
                <a:solidFill>
                  <a:srgbClr val="008000"/>
                </a:solidFill>
              </a:rPr>
              <a:t> в </a:t>
            </a:r>
            <a:r>
              <a:rPr lang="ru-RU" sz="2800" b="1" dirty="0" err="1" smtClean="0">
                <a:solidFill>
                  <a:srgbClr val="008000"/>
                </a:solidFill>
              </a:rPr>
              <a:t>праці</a:t>
            </a:r>
            <a:r>
              <a:rPr lang="ru-RU" sz="2800" b="1" dirty="0" smtClean="0">
                <a:solidFill>
                  <a:srgbClr val="008000"/>
                </a:solidFill>
              </a:rPr>
              <a:t> </a:t>
            </a:r>
            <a:r>
              <a:rPr lang="ru-RU" sz="2800" b="1" dirty="0" err="1" smtClean="0">
                <a:solidFill>
                  <a:srgbClr val="008000"/>
                </a:solidFill>
              </a:rPr>
              <a:t>варто</a:t>
            </a:r>
            <a:r>
              <a:rPr lang="ru-RU" sz="2800" b="1" dirty="0" smtClean="0">
                <a:solidFill>
                  <a:srgbClr val="008000"/>
                </a:solidFill>
              </a:rPr>
              <a:t> </a:t>
            </a:r>
            <a:r>
              <a:rPr lang="ru-RU" sz="2800" b="1" dirty="0" err="1" smtClean="0">
                <a:solidFill>
                  <a:srgbClr val="008000"/>
                </a:solidFill>
              </a:rPr>
              <a:t>і</a:t>
            </a:r>
            <a:r>
              <a:rPr lang="ru-RU" sz="2800" b="1" dirty="0" smtClean="0">
                <a:solidFill>
                  <a:srgbClr val="008000"/>
                </a:solidFill>
              </a:rPr>
              <a:t> для </a:t>
            </a:r>
            <a:r>
              <a:rPr lang="ru-RU" sz="2800" b="1" dirty="0" err="1" smtClean="0">
                <a:solidFill>
                  <a:srgbClr val="008000"/>
                </a:solidFill>
              </a:rPr>
              <a:t>праці</a:t>
            </a:r>
            <a:r>
              <a:rPr lang="ru-RU" sz="2800" b="1" dirty="0" smtClean="0">
                <a:solidFill>
                  <a:srgbClr val="008000"/>
                </a:solidFill>
              </a:rPr>
              <a:t> жить.</a:t>
            </a:r>
            <a:br>
              <a:rPr lang="ru-RU" sz="2800" b="1" dirty="0" smtClean="0">
                <a:solidFill>
                  <a:srgbClr val="008000"/>
                </a:solidFill>
              </a:rPr>
            </a:br>
            <a:r>
              <a:rPr lang="ru-RU" sz="2800" b="1" dirty="0" smtClean="0"/>
              <a:t> </a:t>
            </a:r>
          </a:p>
          <a:p>
            <a:pPr algn="r"/>
            <a:r>
              <a:rPr lang="ru-RU" sz="2800" b="1" dirty="0" smtClean="0"/>
              <a:t>  </a:t>
            </a:r>
            <a:r>
              <a:rPr lang="ru-RU" sz="2800" i="1" dirty="0" smtClean="0">
                <a:solidFill>
                  <a:srgbClr val="C00000"/>
                </a:solidFill>
              </a:rPr>
              <a:t>( І. Франко</a:t>
            </a:r>
            <a:r>
              <a:rPr lang="uk-UA" sz="2800" i="1" dirty="0" smtClean="0">
                <a:solidFill>
                  <a:srgbClr val="C00000"/>
                </a:solidFill>
              </a:rPr>
              <a:t>)</a:t>
            </a:r>
            <a:endParaRPr lang="ru-RU" sz="2800" dirty="0">
              <a:solidFill>
                <a:srgbClr val="C00000"/>
              </a:solidFill>
            </a:endParaRPr>
          </a:p>
        </p:txBody>
      </p:sp>
      <p:pic>
        <p:nvPicPr>
          <p:cNvPr id="5" name="Рисунок 4" descr="molotok-animatsionnaya-kartinka-0024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612" y="4357694"/>
            <a:ext cx="1714512" cy="18302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okina_l-p_shabl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" y="0"/>
            <a:ext cx="9138285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786182" y="4286256"/>
            <a:ext cx="228601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Лікар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Рисунок 5" descr="doctor-i-vrach-animatsionnaya-kartinka-0065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7620" y="2643182"/>
            <a:ext cx="2544417" cy="1709741"/>
          </a:xfrm>
          <a:prstGeom prst="rect">
            <a:avLst/>
          </a:prstGeom>
        </p:spPr>
      </p:pic>
      <p:pic>
        <p:nvPicPr>
          <p:cNvPr id="7" name="Рисунок 6" descr="1953443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4744" y="2285992"/>
            <a:ext cx="2103849" cy="221457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643306" y="4143380"/>
            <a:ext cx="218604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err="1" smtClean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Будівник</a:t>
            </a:r>
            <a:endParaRPr lang="ru-RU" sz="4000" b="1" cap="none" spc="0" dirty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9" name="Рисунок 8" descr="povar5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4744" y="2071678"/>
            <a:ext cx="1931707" cy="2557471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929058" y="4500570"/>
            <a:ext cx="146796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Кухар</a:t>
            </a:r>
            <a:endParaRPr lang="ru-RU" sz="4000" b="1" cap="none" spc="0" dirty="0">
              <a:ln w="11430"/>
              <a:solidFill>
                <a:srgbClr val="008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1" name="Рисунок 10" descr="kosmonavt-animatsionnaya-kartinka-0036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1867" y="2500306"/>
            <a:ext cx="1681263" cy="2362856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3071802" y="4572008"/>
            <a:ext cx="258513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Космонавт</a:t>
            </a:r>
            <a:endParaRPr lang="ru-RU" sz="4000" b="1" cap="none" spc="0" dirty="0">
              <a:ln w="11430"/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3" name="Рисунок 12" descr="812348485.gi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57554" y="2786058"/>
            <a:ext cx="2667007" cy="2524131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3143240" y="4643446"/>
            <a:ext cx="259577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err="1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Пожежник</a:t>
            </a:r>
            <a:endParaRPr lang="ru-RU" sz="4000" b="1" cap="none" spc="0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5" name="Рисунок 14" descr="23585604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214678" y="2500306"/>
            <a:ext cx="1939046" cy="2328855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3143240" y="4572008"/>
            <a:ext cx="197650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err="1" smtClean="0">
                <a:ln w="11430"/>
                <a:solidFill>
                  <a:srgbClr val="CC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Вчитель</a:t>
            </a:r>
            <a:endParaRPr lang="ru-RU" sz="4000" b="1" cap="none" spc="0" dirty="0">
              <a:ln w="11430"/>
              <a:solidFill>
                <a:srgbClr val="CC00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2.53469E-6 L -0.40955 -0.36702 " pathEditMode="relative" ptsTypes="AA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44958E-6 L -0.425 -0.38621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" y="-1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8 0.02451 L -0.12447 -0.35315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" y="-189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3.88529E-7 L -0.11232 -0.35499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" y="-1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6.63275E-6 L 0.16544 -0.26225 " pathEditMode="relative" ptsTypes="AA">
                                      <p:cBhvr>
                                        <p:cTn id="4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45883E-6 L 0.17118 -0.27059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" y="-1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1.50786E-6 L 0.24409 0.1154 " pathEditMode="relative" ptsTypes="AA">
                                      <p:cBhvr>
                                        <p:cTn id="6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2.57169E-6 L 0.18021 0.11772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" y="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69935E-6 L -0.31233 -0.10083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-50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3.9778E-7 L -0.29271 -0.11309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" y="-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/>
      <p:bldP spid="8" grpId="1"/>
      <p:bldP spid="10" grpId="0"/>
      <p:bldP spid="10" grpId="1"/>
      <p:bldP spid="12" grpId="0"/>
      <p:bldP spid="12" grpId="1"/>
      <p:bldP spid="14" grpId="0"/>
      <p:bldP spid="14" grpId="1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6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071670" y="285728"/>
            <a:ext cx="2415790" cy="6155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400" b="1" cap="none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Без труда…</a:t>
            </a:r>
            <a:endParaRPr lang="ru-RU" sz="3400" b="1" cap="none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71670" y="857232"/>
            <a:ext cx="3655168" cy="6155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400" b="1" cap="none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Справа </a:t>
            </a:r>
            <a:r>
              <a:rPr lang="ru-RU" sz="3400" b="1" cap="none" spc="50" dirty="0" err="1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майстра</a:t>
            </a:r>
            <a:r>
              <a:rPr lang="ru-RU" sz="3400" b="1" cap="none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…</a:t>
            </a:r>
            <a:endParaRPr lang="ru-RU" sz="34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85918" y="1428736"/>
            <a:ext cx="6072229" cy="61555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400" b="1" cap="none" spc="50" dirty="0" err="1" smtClean="0">
                <a:ln w="11430"/>
                <a:solidFill>
                  <a:srgbClr val="008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Зароблена</a:t>
            </a:r>
            <a:r>
              <a:rPr lang="ru-RU" sz="3400" b="1" cap="none" spc="50" dirty="0" smtClean="0">
                <a:ln w="11430"/>
                <a:solidFill>
                  <a:srgbClr val="008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3400" b="1" cap="none" spc="50" dirty="0" err="1" smtClean="0">
                <a:ln w="11430"/>
                <a:solidFill>
                  <a:srgbClr val="008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копійка</a:t>
            </a:r>
            <a:r>
              <a:rPr lang="ru-RU" sz="3400" b="1" cap="none" spc="50" dirty="0" smtClean="0">
                <a:ln w="11430"/>
                <a:solidFill>
                  <a:srgbClr val="008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3400" b="1" cap="none" spc="50" dirty="0" err="1" smtClean="0">
                <a:ln w="11430"/>
                <a:solidFill>
                  <a:srgbClr val="008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краща</a:t>
            </a:r>
            <a:r>
              <a:rPr lang="ru-RU" sz="3400" b="1" cap="none" spc="50" dirty="0" smtClean="0">
                <a:ln w="11430"/>
                <a:solidFill>
                  <a:srgbClr val="008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…</a:t>
            </a:r>
            <a:endParaRPr lang="ru-RU" sz="3400" b="1" cap="none" spc="50" dirty="0">
              <a:ln w="11430"/>
              <a:solidFill>
                <a:srgbClr val="008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3108" y="2000240"/>
            <a:ext cx="4279378" cy="6155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400" b="1" cap="none" spc="50" dirty="0" err="1" smtClean="0">
                <a:ln w="11430"/>
                <a:solidFill>
                  <a:srgbClr val="CC00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Хочеш</a:t>
            </a:r>
            <a:r>
              <a:rPr lang="ru-RU" sz="3400" b="1" cap="none" spc="50" dirty="0" smtClean="0">
                <a:ln w="11430"/>
                <a:solidFill>
                  <a:srgbClr val="CC00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3400" b="1" cap="none" spc="50" dirty="0" err="1" smtClean="0">
                <a:ln w="11430"/>
                <a:solidFill>
                  <a:srgbClr val="CC00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їсти</a:t>
            </a:r>
            <a:r>
              <a:rPr lang="ru-RU" sz="3400" b="1" cap="none" spc="50" dirty="0" smtClean="0">
                <a:ln w="11430"/>
                <a:solidFill>
                  <a:srgbClr val="CC00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3400" b="1" cap="none" spc="50" dirty="0" err="1" smtClean="0">
                <a:ln w="11430"/>
                <a:solidFill>
                  <a:srgbClr val="CC00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калачі</a:t>
            </a:r>
            <a:r>
              <a:rPr lang="ru-RU" sz="3400" b="1" cap="none" spc="50" dirty="0" smtClean="0">
                <a:ln w="11430"/>
                <a:solidFill>
                  <a:srgbClr val="CC00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- …</a:t>
            </a:r>
            <a:endParaRPr lang="ru-RU" sz="3400" b="1" cap="none" spc="50" dirty="0">
              <a:ln w="11430"/>
              <a:solidFill>
                <a:srgbClr val="CC0099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071670" y="2571744"/>
            <a:ext cx="4468083" cy="6155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400" b="1" cap="none" spc="50" dirty="0" err="1" smtClean="0">
                <a:ln w="11430"/>
                <a:solidFill>
                  <a:srgbClr val="CC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Під</a:t>
            </a:r>
            <a:r>
              <a:rPr lang="ru-RU" sz="3400" b="1" cap="none" spc="50" dirty="0" smtClean="0">
                <a:ln w="11430"/>
                <a:solidFill>
                  <a:srgbClr val="CC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лежачий </a:t>
            </a:r>
            <a:r>
              <a:rPr lang="ru-RU" sz="3400" b="1" cap="none" spc="50" dirty="0" err="1" smtClean="0">
                <a:ln w="11430"/>
                <a:solidFill>
                  <a:srgbClr val="CC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камінь</a:t>
            </a:r>
            <a:r>
              <a:rPr lang="ru-RU" sz="3400" b="1" cap="none" spc="50" dirty="0" smtClean="0">
                <a:ln w="11430"/>
                <a:solidFill>
                  <a:srgbClr val="CC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…</a:t>
            </a:r>
            <a:endParaRPr lang="ru-RU" sz="3400" b="1" cap="none" spc="50" dirty="0">
              <a:ln w="11430"/>
              <a:solidFill>
                <a:srgbClr val="CC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715140" y="5929330"/>
            <a:ext cx="2029723" cy="6155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…боїться.</a:t>
            </a:r>
            <a:endParaRPr lang="ru-RU" sz="34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143240" y="3643314"/>
            <a:ext cx="5701112" cy="6155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400" b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…за крадений карбованець.</a:t>
            </a:r>
            <a:endParaRPr lang="ru-RU" sz="3400" b="1" cap="none" spc="50" dirty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857884" y="5357826"/>
            <a:ext cx="2919775" cy="6155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400" b="1" cap="none" spc="50" dirty="0" smtClean="0">
                <a:ln w="11430"/>
                <a:solidFill>
                  <a:srgbClr val="CC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…нема плода.</a:t>
            </a:r>
            <a:endParaRPr lang="ru-RU" sz="3400" b="1" cap="none" spc="50" dirty="0">
              <a:ln w="11430"/>
              <a:solidFill>
                <a:srgbClr val="CC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143504" y="4786322"/>
            <a:ext cx="3616696" cy="6155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4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…не сиди на </a:t>
            </a:r>
            <a:r>
              <a:rPr lang="ru-RU" sz="3400" b="1" cap="none" spc="50" dirty="0" err="1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печі</a:t>
            </a:r>
            <a:r>
              <a:rPr lang="ru-RU" sz="34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</a:t>
            </a:r>
            <a:endParaRPr lang="ru-RU" sz="34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715008" y="4214818"/>
            <a:ext cx="3082126" cy="6155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400" b="1" cap="none" spc="50" dirty="0" smtClean="0">
                <a:ln w="11430"/>
                <a:solidFill>
                  <a:srgbClr val="CC00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…вода не </a:t>
            </a:r>
            <a:r>
              <a:rPr lang="ru-RU" sz="3400" b="1" cap="none" spc="50" dirty="0" err="1" smtClean="0">
                <a:ln w="11430"/>
                <a:solidFill>
                  <a:srgbClr val="CC00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тече</a:t>
            </a:r>
            <a:r>
              <a:rPr lang="ru-RU" sz="3400" b="1" cap="none" spc="50" dirty="0" smtClean="0">
                <a:ln w="11430"/>
                <a:solidFill>
                  <a:srgbClr val="CC00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</a:t>
            </a:r>
            <a:endParaRPr lang="ru-RU" sz="3400" b="1" cap="none" spc="50" dirty="0">
              <a:ln w="11430"/>
              <a:solidFill>
                <a:srgbClr val="CC0099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6" name="Рисунок 15" descr="93d3eee6a6c5de8c4b32231dd9608bd51df81ca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922710">
            <a:off x="1327558" y="3899334"/>
            <a:ext cx="2855038" cy="28550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1" grpId="0"/>
      <p:bldP spid="12" grpId="0"/>
      <p:bldP spid="13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kronikam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4" y="0"/>
            <a:ext cx="3047125" cy="2428868"/>
          </a:xfrm>
          <a:prstGeom prst="rect">
            <a:avLst/>
          </a:prstGeom>
        </p:spPr>
      </p:pic>
      <p:pic>
        <p:nvPicPr>
          <p:cNvPr id="7" name="Рисунок 6" descr="naruch-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538274">
            <a:off x="5954759" y="3706410"/>
            <a:ext cx="3143240" cy="2074539"/>
          </a:xfrm>
          <a:prstGeom prst="rect">
            <a:avLst/>
          </a:prstGeom>
        </p:spPr>
      </p:pic>
      <p:pic>
        <p:nvPicPr>
          <p:cNvPr id="9" name="Рисунок 8" descr="5ae466c467fcf58924f9fe06c0df9f59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472" y="3357562"/>
            <a:ext cx="2500330" cy="2510021"/>
          </a:xfrm>
          <a:prstGeom prst="rect">
            <a:avLst/>
          </a:prstGeom>
        </p:spPr>
      </p:pic>
      <p:pic>
        <p:nvPicPr>
          <p:cNvPr id="12" name="Рисунок 11" descr="kras90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77700" y="4286256"/>
            <a:ext cx="2803677" cy="2391113"/>
          </a:xfrm>
          <a:prstGeom prst="rect">
            <a:avLst/>
          </a:prstGeom>
        </p:spPr>
      </p:pic>
      <p:pic>
        <p:nvPicPr>
          <p:cNvPr id="13" name="Рисунок 12" descr="mikrofon-animatsionnaya-kartinka-0040.gi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72198" y="357166"/>
            <a:ext cx="2905122" cy="2905122"/>
          </a:xfrm>
          <a:prstGeom prst="rect">
            <a:avLst/>
          </a:prstGeom>
        </p:spPr>
      </p:pic>
      <p:pic>
        <p:nvPicPr>
          <p:cNvPr id="15" name="Рисунок 14" descr="predmet30.gif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86116" y="928670"/>
            <a:ext cx="2786082" cy="25822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319191306_detskie-fon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0354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00166" y="1785926"/>
            <a:ext cx="35719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i="1" u="sng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Професія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вміння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добре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виконувати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певну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роботу,</a:t>
            </a:r>
          </a:p>
          <a:p>
            <a:pPr>
              <a:lnSpc>
                <a:spcPct val="150000"/>
              </a:lnSpc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Виготовляти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різні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речі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надавати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послуги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Всі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професії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важливі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потрібні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Своєю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працею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кожен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дає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користь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іншим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людям.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YIFVUKT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00628" y="714356"/>
            <a:ext cx="2857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 smtClean="0"/>
              <a:t>Тварин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лікує</a:t>
            </a:r>
            <a:r>
              <a:rPr lang="ru-RU" sz="2000" b="1" dirty="0" smtClean="0"/>
              <a:t> —</a:t>
            </a:r>
          </a:p>
          <a:p>
            <a:r>
              <a:rPr lang="ru-RU" sz="2000" b="1" dirty="0" smtClean="0"/>
              <a:t>За </a:t>
            </a:r>
            <a:r>
              <a:rPr lang="ru-RU" sz="2000" b="1" dirty="0" err="1" smtClean="0"/>
              <a:t>здоров’ям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їх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слідкує</a:t>
            </a:r>
            <a:r>
              <a:rPr lang="ru-RU" sz="2000" b="1" dirty="0" smtClean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28860" y="2714620"/>
            <a:ext cx="20717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 err="1" smtClean="0"/>
              <a:t>Запрошує</a:t>
            </a:r>
            <a:r>
              <a:rPr lang="uk-UA" sz="2000" b="1" dirty="0" smtClean="0"/>
              <a:t>                                                       </a:t>
            </a:r>
            <a:r>
              <a:rPr lang="ru-RU" sz="2000" b="1" dirty="0" err="1" smtClean="0"/>
              <a:t>Всіх</a:t>
            </a:r>
            <a:r>
              <a:rPr lang="ru-RU" sz="2000" b="1" dirty="0" smtClean="0"/>
              <a:t> на </a:t>
            </a:r>
            <a:r>
              <a:rPr lang="ru-RU" sz="2000" b="1" dirty="0" err="1" smtClean="0"/>
              <a:t>обід</a:t>
            </a:r>
            <a:r>
              <a:rPr lang="ru-RU" sz="2000" b="1" dirty="0" smtClean="0"/>
              <a:t>.</a:t>
            </a:r>
            <a:r>
              <a:rPr lang="uk-UA" sz="2000" b="1" dirty="0" smtClean="0"/>
              <a:t>                                              </a:t>
            </a:r>
            <a:r>
              <a:rPr lang="ru-RU" sz="2000" b="1" dirty="0" smtClean="0"/>
              <a:t>Страви </a:t>
            </a:r>
            <a:r>
              <a:rPr lang="ru-RU" sz="2000" b="1" dirty="0" err="1" smtClean="0"/>
              <a:t>смачні</a:t>
            </a:r>
            <a:r>
              <a:rPr lang="ru-RU" sz="2000" b="1" dirty="0" smtClean="0"/>
              <a:t> —</a:t>
            </a:r>
            <a:r>
              <a:rPr lang="uk-UA" sz="2000" b="1" dirty="0" smtClean="0"/>
              <a:t>                                              </a:t>
            </a:r>
            <a:r>
              <a:rPr lang="ru-RU" sz="2000" b="1" dirty="0" err="1" smtClean="0"/>
              <a:t>Пообідати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слід</a:t>
            </a:r>
            <a:r>
              <a:rPr lang="ru-RU" sz="2000" b="1" dirty="0" smtClean="0"/>
              <a:t>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72066" y="4500570"/>
            <a:ext cx="185738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 smtClean="0"/>
              <a:t>Чаклує</a:t>
            </a:r>
            <a:r>
              <a:rPr lang="ru-RU" sz="2000" b="1" dirty="0" smtClean="0"/>
              <a:t> в </a:t>
            </a:r>
            <a:r>
              <a:rPr lang="ru-RU" sz="2000" b="1" dirty="0" err="1" smtClean="0"/>
              <a:t>перукарні</a:t>
            </a:r>
            <a:r>
              <a:rPr lang="ru-RU" sz="2000" b="1" dirty="0" smtClean="0"/>
              <a:t> —</a:t>
            </a:r>
            <a:r>
              <a:rPr lang="uk-UA" sz="2000" b="1" dirty="0" smtClean="0"/>
              <a:t>                                            </a:t>
            </a:r>
            <a:r>
              <a:rPr lang="ru-RU" sz="2000" b="1" dirty="0" err="1" smtClean="0"/>
              <a:t>Зачіски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всім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робить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дуже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гарні</a:t>
            </a:r>
            <a:r>
              <a:rPr lang="ru-RU" sz="2000" b="1" dirty="0" smtClean="0"/>
              <a:t>!</a:t>
            </a:r>
          </a:p>
        </p:txBody>
      </p:sp>
      <p:pic>
        <p:nvPicPr>
          <p:cNvPr id="6" name="Рисунок 5" descr="a7f1c4d880f9fe61759d6fb61359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752" y="1857364"/>
            <a:ext cx="4071786" cy="2286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veterinar_bi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224" y="285728"/>
            <a:ext cx="3805264" cy="2428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par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786" y="4143380"/>
            <a:ext cx="3849688" cy="2165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YIFVUKT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143504" y="1357298"/>
            <a:ext cx="27860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 smtClean="0"/>
              <a:t>Штрафний</a:t>
            </a:r>
            <a:r>
              <a:rPr lang="ru-RU" sz="2000" b="1" dirty="0" smtClean="0"/>
              <a:t> пробив —</a:t>
            </a:r>
            <a:r>
              <a:rPr lang="uk-UA" sz="2000" b="1" dirty="0" smtClean="0"/>
              <a:t>                                                                    </a:t>
            </a:r>
            <a:r>
              <a:rPr lang="ru-RU" sz="2000" b="1" dirty="0" smtClean="0"/>
              <a:t>У ворота </a:t>
            </a:r>
            <a:r>
              <a:rPr lang="ru-RU" sz="2000" b="1" dirty="0" err="1" smtClean="0"/>
              <a:t>м’яч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влетів</a:t>
            </a:r>
            <a:r>
              <a:rPr lang="ru-RU" sz="2000" b="1" dirty="0" smtClean="0"/>
              <a:t>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43042" y="3714752"/>
            <a:ext cx="27146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 err="1" smtClean="0"/>
              <a:t>Керує</a:t>
            </a:r>
            <a:r>
              <a:rPr lang="ru-RU" sz="2000" b="1" dirty="0" smtClean="0"/>
              <a:t> хором,</a:t>
            </a:r>
            <a:r>
              <a:rPr lang="uk-UA" sz="2000" b="1" dirty="0" smtClean="0"/>
              <a:t>                                                             </a:t>
            </a:r>
            <a:r>
              <a:rPr lang="ru-RU" sz="2000" b="1" dirty="0" smtClean="0"/>
              <a:t>Нам </a:t>
            </a:r>
            <a:r>
              <a:rPr lang="ru-RU" sz="2000" b="1" dirty="0" err="1" smtClean="0"/>
              <a:t>співати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з</a:t>
            </a:r>
            <a:r>
              <a:rPr lang="ru-RU" sz="2000" b="1" dirty="0" smtClean="0"/>
              <a:t> ним</a:t>
            </a:r>
            <a:r>
              <a:rPr lang="uk-UA" sz="2000" b="1" dirty="0" smtClean="0"/>
              <a:t>                                                                          </a:t>
            </a:r>
            <a:r>
              <a:rPr lang="ru-RU" sz="2000" b="1" dirty="0" smtClean="0"/>
              <a:t>Не сором!</a:t>
            </a:r>
          </a:p>
        </p:txBody>
      </p:sp>
      <p:pic>
        <p:nvPicPr>
          <p:cNvPr id="5" name="Рисунок 4" descr="dirizh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928934"/>
            <a:ext cx="4063816" cy="27972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35" y="500043"/>
            <a:ext cx="4191030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267969186_111-4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000364" y="1428736"/>
            <a:ext cx="537935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i="1" cap="none" spc="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Коли я </a:t>
            </a:r>
            <a:r>
              <a:rPr lang="ru-RU" sz="2800" b="1" i="1" cap="none" spc="0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підросту</a:t>
            </a:r>
            <a:r>
              <a:rPr lang="ru-RU" sz="2800" b="1" i="1" cap="none" spc="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ru-RU" sz="2800" b="1" i="1" cap="none" spc="0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я</a:t>
            </a:r>
            <a:r>
              <a:rPr lang="ru-RU" sz="2800" b="1" i="1" cap="none" spc="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хочу стати …</a:t>
            </a:r>
            <a:endParaRPr lang="ru-RU" sz="2800" b="1" i="1" cap="none" spc="0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786050" y="2500306"/>
            <a:ext cx="545912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i="1" cap="none" spc="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Моя </a:t>
            </a:r>
            <a:r>
              <a:rPr lang="ru-RU" sz="2800" b="1" i="1" cap="none" spc="0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професія</a:t>
            </a:r>
            <a:r>
              <a:rPr lang="ru-RU" sz="2800" b="1" i="1" cap="none" spc="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буде </a:t>
            </a:r>
            <a:r>
              <a:rPr lang="ru-RU" sz="2800" b="1" i="1" cap="none" spc="0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пов</a:t>
            </a:r>
            <a:r>
              <a:rPr lang="en-US" sz="2800" b="1" i="1" cap="none" spc="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’</a:t>
            </a:r>
            <a:r>
              <a:rPr lang="uk-UA" sz="2800" b="1" i="1" cap="none" spc="0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язана</a:t>
            </a:r>
            <a:r>
              <a:rPr lang="uk-UA" sz="2800" b="1" i="1" cap="none" spc="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з …</a:t>
            </a:r>
            <a:r>
              <a:rPr lang="en-US" sz="2800" b="1" i="1" cap="none" spc="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ru-RU" sz="2800" b="1" i="1" cap="none" spc="0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Рисунок 6" descr="002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4546" y="2643182"/>
            <a:ext cx="2309674" cy="31765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fon-shkolnaya-doska-osennie-listy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982" y="644955"/>
            <a:ext cx="8688735" cy="587597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857356" y="3000372"/>
            <a:ext cx="5267789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000" b="1" u="sng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Дякуємо</a:t>
            </a:r>
            <a:r>
              <a:rPr lang="ru-RU" sz="5000" b="1" u="sng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за </a:t>
            </a:r>
            <a:r>
              <a:rPr lang="ru-RU" sz="5000" b="1" u="sng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увагу</a:t>
            </a:r>
            <a:r>
              <a:rPr lang="ru-RU" sz="5000" b="1" u="sng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!</a:t>
            </a:r>
            <a:endParaRPr lang="ru-RU" sz="5000" b="1" u="sng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57422" y="4000504"/>
            <a:ext cx="421484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i="1" u="sng" dirty="0" smtClean="0">
                <a:solidFill>
                  <a:schemeClr val="bg1"/>
                </a:solidFill>
              </a:rPr>
              <a:t>Підготували студентки 167 групи:</a:t>
            </a:r>
            <a:r>
              <a:rPr lang="uk-UA" sz="2000" dirty="0" smtClean="0">
                <a:solidFill>
                  <a:schemeClr val="bg1"/>
                </a:solidFill>
              </a:rPr>
              <a:t/>
            </a:r>
            <a:br>
              <a:rPr lang="uk-UA" sz="2000" dirty="0" smtClean="0">
                <a:solidFill>
                  <a:schemeClr val="bg1"/>
                </a:solidFill>
              </a:rPr>
            </a:br>
            <a:r>
              <a:rPr lang="uk-UA" sz="2000" dirty="0" smtClean="0">
                <a:solidFill>
                  <a:schemeClr val="bg1"/>
                </a:solidFill>
              </a:rPr>
              <a:t>Мельник Анастасія</a:t>
            </a:r>
            <a:br>
              <a:rPr lang="uk-UA" sz="2000" dirty="0" smtClean="0">
                <a:solidFill>
                  <a:schemeClr val="bg1"/>
                </a:solidFill>
              </a:rPr>
            </a:br>
            <a:r>
              <a:rPr lang="uk-UA" sz="2000" dirty="0" err="1" smtClean="0">
                <a:solidFill>
                  <a:schemeClr val="bg1"/>
                </a:solidFill>
              </a:rPr>
              <a:t>Крейтор</a:t>
            </a:r>
            <a:r>
              <a:rPr lang="uk-UA" sz="2000" dirty="0" smtClean="0">
                <a:solidFill>
                  <a:schemeClr val="bg1"/>
                </a:solidFill>
              </a:rPr>
              <a:t> Анастасія</a:t>
            </a:r>
            <a:br>
              <a:rPr lang="uk-UA" sz="2000" dirty="0" smtClean="0">
                <a:solidFill>
                  <a:schemeClr val="bg1"/>
                </a:solidFill>
              </a:rPr>
            </a:br>
            <a:r>
              <a:rPr lang="uk-UA" sz="2000" dirty="0" err="1" smtClean="0">
                <a:solidFill>
                  <a:schemeClr val="bg1"/>
                </a:solidFill>
              </a:rPr>
              <a:t>Осташевська</a:t>
            </a:r>
            <a:r>
              <a:rPr lang="uk-UA" sz="2000" dirty="0" smtClean="0">
                <a:solidFill>
                  <a:schemeClr val="bg1"/>
                </a:solidFill>
              </a:rPr>
              <a:t> Юлія </a:t>
            </a:r>
            <a:br>
              <a:rPr lang="uk-UA" sz="2000" dirty="0" smtClean="0">
                <a:solidFill>
                  <a:schemeClr val="bg1"/>
                </a:solidFill>
              </a:rPr>
            </a:br>
            <a:r>
              <a:rPr lang="uk-UA" sz="2000" dirty="0" err="1" smtClean="0">
                <a:solidFill>
                  <a:schemeClr val="bg1"/>
                </a:solidFill>
              </a:rPr>
              <a:t>Пташкіна</a:t>
            </a:r>
            <a:r>
              <a:rPr lang="uk-UA" sz="2000" dirty="0" smtClean="0">
                <a:solidFill>
                  <a:schemeClr val="bg1"/>
                </a:solidFill>
              </a:rPr>
              <a:t> Вікторія</a:t>
            </a:r>
            <a:br>
              <a:rPr lang="uk-UA" sz="2000" dirty="0" smtClean="0">
                <a:solidFill>
                  <a:schemeClr val="bg1"/>
                </a:solidFill>
              </a:rPr>
            </a:br>
            <a:r>
              <a:rPr lang="uk-UA" sz="2000" dirty="0" err="1" smtClean="0">
                <a:solidFill>
                  <a:schemeClr val="bg1"/>
                </a:solidFill>
              </a:rPr>
              <a:t>Авдошкіна</a:t>
            </a:r>
            <a:r>
              <a:rPr lang="uk-UA" sz="2000" dirty="0" smtClean="0">
                <a:solidFill>
                  <a:schemeClr val="bg1"/>
                </a:solidFill>
              </a:rPr>
              <a:t> Надія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176</Words>
  <PresentationFormat>Экран (4:3)</PresentationFormat>
  <Paragraphs>34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26</cp:revision>
  <dcterms:created xsi:type="dcterms:W3CDTF">2018-03-19T10:06:42Z</dcterms:created>
  <dcterms:modified xsi:type="dcterms:W3CDTF">2018-03-20T18:00:53Z</dcterms:modified>
</cp:coreProperties>
</file>